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A24BE-C8F6-8C49-B656-9BE3C2A79FC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36C5F-C525-F544-A0CE-5EB748B0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61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36C5F-C525-F544-A0CE-5EB748B00ED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24434-AAC8-F749-A6BA-B761CF3D668F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E5C9F-408E-CF4E-8498-BA6D6A7E8B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Fences_(play)" TargetMode="External"/><Relationship Id="rId3" Type="http://schemas.openxmlformats.org/officeDocument/2006/relationships/hyperlink" Target="http://en.wikipedia.org/wiki/Joe_Turner's_Come_and_Gone" TargetMode="External"/><Relationship Id="rId7" Type="http://schemas.openxmlformats.org/officeDocument/2006/relationships/hyperlink" Target="http://en.wikipedia.org/wiki/Seven_Guitars" TargetMode="External"/><Relationship Id="rId12" Type="http://schemas.openxmlformats.org/officeDocument/2006/relationships/hyperlink" Target="http://en.wikipedia.org/wiki/Radio_Golf" TargetMode="External"/><Relationship Id="rId2" Type="http://schemas.openxmlformats.org/officeDocument/2006/relationships/hyperlink" Target="http://en.wikipedia.org/wiki/Gem_of_the_Ocea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Pulitzer_Prize" TargetMode="External"/><Relationship Id="rId11" Type="http://schemas.openxmlformats.org/officeDocument/2006/relationships/hyperlink" Target="http://en.wikipedia.org/wiki/King_Hedley_II" TargetMode="External"/><Relationship Id="rId5" Type="http://schemas.openxmlformats.org/officeDocument/2006/relationships/hyperlink" Target="http://en.wikipedia.org/wiki/The_Piano_Lesson" TargetMode="External"/><Relationship Id="rId10" Type="http://schemas.openxmlformats.org/officeDocument/2006/relationships/hyperlink" Target="http://en.wikipedia.org/wiki/Jitney_(play)" TargetMode="External"/><Relationship Id="rId4" Type="http://schemas.openxmlformats.org/officeDocument/2006/relationships/hyperlink" Target="http://en.wikipedia.org/wiki/Ma_Rainey's_Black_Bottom" TargetMode="External"/><Relationship Id="rId9" Type="http://schemas.openxmlformats.org/officeDocument/2006/relationships/hyperlink" Target="http://en.wikipedia.org/wiki/Two_Trains_Runn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88501"/>
            <a:ext cx="7772400" cy="1172400"/>
          </a:xfrm>
        </p:spPr>
        <p:txBody>
          <a:bodyPr/>
          <a:lstStyle/>
          <a:p>
            <a:r>
              <a:rPr lang="en-US"/>
              <a:t>Unit 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81046"/>
            <a:ext cx="6400800" cy="1057754"/>
          </a:xfrm>
        </p:spPr>
        <p:txBody>
          <a:bodyPr/>
          <a:lstStyle/>
          <a:p>
            <a:r>
              <a:rPr lang="en-US" dirty="0"/>
              <a:t>Great American Playwrights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31" y="1393696"/>
            <a:ext cx="2857500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431" y="1393696"/>
            <a:ext cx="2857500" cy="2857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931" y="1393696"/>
            <a:ext cx="26035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Criteria for Greatness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are just a few. There are too many to discuss in one course/one unit.</a:t>
            </a:r>
          </a:p>
          <a:p>
            <a:r>
              <a:rPr lang="en-US" dirty="0"/>
              <a:t>Have plays stood the test of time/ gotten better with years?</a:t>
            </a:r>
          </a:p>
          <a:p>
            <a:r>
              <a:rPr lang="en-US" dirty="0"/>
              <a:t>What is the audience appeal/ how often are they revived?</a:t>
            </a:r>
          </a:p>
          <a:p>
            <a:r>
              <a:rPr lang="en-US" dirty="0"/>
              <a:t>How are plays seen by the rest of the world?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Henrik</a:t>
            </a:r>
            <a:r>
              <a:rPr lang="en-US" dirty="0"/>
              <a:t> Ibsen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Father of modern drama</a:t>
            </a:r>
          </a:p>
          <a:p>
            <a:r>
              <a:rPr lang="en-US" dirty="0"/>
              <a:t>From Norway</a:t>
            </a:r>
          </a:p>
          <a:p>
            <a:r>
              <a:rPr lang="en-US" dirty="0"/>
              <a:t>Ibsen had a profound impact</a:t>
            </a:r>
          </a:p>
          <a:p>
            <a:pPr>
              <a:buNone/>
            </a:pPr>
            <a:r>
              <a:rPr lang="en-US" dirty="0"/>
              <a:t>On early, serious American</a:t>
            </a:r>
          </a:p>
          <a:p>
            <a:pPr>
              <a:buNone/>
            </a:pPr>
            <a:r>
              <a:rPr lang="en-US" dirty="0"/>
              <a:t>Playwrights. </a:t>
            </a:r>
          </a:p>
          <a:p>
            <a:r>
              <a:rPr lang="en-US" dirty="0"/>
              <a:t>American playwrights tend to have a regional connection because this country is so large.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1600200"/>
            <a:ext cx="28575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Eugene O’Neill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Father of serious, American</a:t>
            </a:r>
          </a:p>
          <a:p>
            <a:pPr>
              <a:buNone/>
            </a:pPr>
            <a:r>
              <a:rPr lang="en-US" dirty="0"/>
              <a:t>Theatre, strongly influenced by</a:t>
            </a:r>
          </a:p>
          <a:p>
            <a:pPr>
              <a:buNone/>
            </a:pPr>
            <a:r>
              <a:rPr lang="en-US" dirty="0"/>
              <a:t>Ibsen.</a:t>
            </a:r>
          </a:p>
          <a:p>
            <a:r>
              <a:rPr lang="en-US" dirty="0"/>
              <a:t>Had a tremendous impact on </a:t>
            </a:r>
          </a:p>
          <a:p>
            <a:pPr>
              <a:buNone/>
            </a:pPr>
            <a:r>
              <a:rPr lang="en-US" dirty="0"/>
              <a:t>The playwrights we discuss in </a:t>
            </a:r>
          </a:p>
          <a:p>
            <a:pPr>
              <a:buNone/>
            </a:pPr>
            <a:r>
              <a:rPr lang="en-US" dirty="0"/>
              <a:t>This unit.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600200"/>
            <a:ext cx="2400300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Thomas Lanier “Tennessee” Williams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2400"/>
            <a:ext cx="8229600" cy="49537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1911-1983</a:t>
            </a:r>
          </a:p>
          <a:p>
            <a:r>
              <a:rPr lang="en-US" dirty="0"/>
              <a:t>born in Columbus, MS </a:t>
            </a:r>
          </a:p>
          <a:p>
            <a:r>
              <a:rPr lang="en-US" dirty="0"/>
              <a:t>St. Louis, MO								</a:t>
            </a:r>
          </a:p>
          <a:p>
            <a:r>
              <a:rPr lang="en-US" dirty="0"/>
              <a:t>New Orleans </a:t>
            </a:r>
          </a:p>
          <a:p>
            <a:r>
              <a:rPr lang="en-US" dirty="0"/>
              <a:t>Early family life- inspiration for much of his work. Alcoholic father, mentally ill mother, brother favored by his father, sister who also suffered with depression/ insanity. </a:t>
            </a:r>
          </a:p>
          <a:p>
            <a:r>
              <a:rPr lang="en-US" dirty="0"/>
              <a:t>University of Missouri/ University of Iowa </a:t>
            </a:r>
          </a:p>
          <a:p>
            <a:r>
              <a:rPr lang="en-US" dirty="0"/>
              <a:t>First published play </a:t>
            </a:r>
            <a:r>
              <a:rPr lang="en-US" i="1" dirty="0"/>
              <a:t>Battle of Angels </a:t>
            </a:r>
            <a:r>
              <a:rPr lang="en-US" dirty="0"/>
              <a:t>not a success. Later re-written as </a:t>
            </a:r>
            <a:r>
              <a:rPr lang="en-US" i="1" dirty="0"/>
              <a:t>Orpheus Descending.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205" y="1172400"/>
            <a:ext cx="2882900" cy="20517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Plays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The Glass Menagerie</a:t>
            </a:r>
            <a:endParaRPr lang="en-US" dirty="0"/>
          </a:p>
          <a:p>
            <a:r>
              <a:rPr lang="en-US" i="1" dirty="0"/>
              <a:t>A Streetcar Named Desire</a:t>
            </a:r>
            <a:endParaRPr lang="en-US" dirty="0"/>
          </a:p>
          <a:p>
            <a:r>
              <a:rPr lang="en-US" i="1" dirty="0"/>
              <a:t>Cat on a Hot Tin Roof: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39" y="3296502"/>
            <a:ext cx="2571568" cy="3390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607" y="3296502"/>
            <a:ext cx="2387600" cy="3390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4207" y="3255963"/>
            <a:ext cx="2298700" cy="3530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Great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Summer and Smoke</a:t>
            </a:r>
            <a:endParaRPr lang="en-US" dirty="0"/>
          </a:p>
          <a:p>
            <a:r>
              <a:rPr lang="en-US" i="1" dirty="0"/>
              <a:t>The Night of the Iguana</a:t>
            </a:r>
            <a:endParaRPr lang="en-US" dirty="0"/>
          </a:p>
          <a:p>
            <a:r>
              <a:rPr lang="en-US" i="1" dirty="0"/>
              <a:t>Sweet Bird of Youth</a:t>
            </a:r>
            <a:endParaRPr lang="en-US" dirty="0"/>
          </a:p>
          <a:p>
            <a:r>
              <a:rPr lang="en-US" i="1" dirty="0"/>
              <a:t>The Rose Tattoo</a:t>
            </a:r>
            <a:endParaRPr lang="en-US" dirty="0"/>
          </a:p>
          <a:p>
            <a:r>
              <a:rPr lang="en-US" i="1" dirty="0"/>
              <a:t>Orpheus Descending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0" y="1348500"/>
            <a:ext cx="3200400" cy="25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0" y="3888500"/>
            <a:ext cx="3225800" cy="2527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Williams’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-beginnings of ‘serious’ theatre in America. Williams directly influenced by Ibsen, Eugene O’Neill </a:t>
            </a:r>
          </a:p>
          <a:p>
            <a:r>
              <a:rPr lang="en-US" dirty="0"/>
              <a:t>regionalism. Most of Williams’ plays set in the south. </a:t>
            </a:r>
          </a:p>
          <a:p>
            <a:r>
              <a:rPr lang="en-US" dirty="0"/>
              <a:t>themes- Williams asks the tough questions about human behavior/ American society.</a:t>
            </a:r>
          </a:p>
          <a:p>
            <a:r>
              <a:rPr lang="en-US" dirty="0"/>
              <a:t>‘Mendacity.’ Illusion VS Reality</a:t>
            </a:r>
          </a:p>
          <a:p>
            <a:r>
              <a:rPr lang="en-US" dirty="0"/>
              <a:t>A characters’ past affecting their present</a:t>
            </a:r>
          </a:p>
          <a:p>
            <a:r>
              <a:rPr lang="en-US" dirty="0"/>
              <a:t>Struggles within the confines of society- particularly industrial/ small town.</a:t>
            </a:r>
          </a:p>
          <a:p>
            <a:r>
              <a:rPr lang="en-US" dirty="0"/>
              <a:t>People rebelling against their core beliefs </a:t>
            </a:r>
          </a:p>
          <a:p>
            <a:r>
              <a:rPr lang="en-US" dirty="0"/>
              <a:t>The style of the language; a ‘poetic realism.’ </a:t>
            </a:r>
          </a:p>
          <a:p>
            <a:r>
              <a:rPr lang="en-US" dirty="0"/>
              <a:t>‘holding a mirror up to nature,’ ‘the invention of the human.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Arthur Miller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5130"/>
            <a:ext cx="8229600" cy="5001034"/>
          </a:xfrm>
        </p:spPr>
        <p:txBody>
          <a:bodyPr>
            <a:normAutofit/>
          </a:bodyPr>
          <a:lstStyle/>
          <a:p>
            <a:r>
              <a:rPr lang="en-US" sz="2800" dirty="0"/>
              <a:t>1915-2005</a:t>
            </a:r>
          </a:p>
          <a:p>
            <a:r>
              <a:rPr lang="en-US" sz="2800" dirty="0"/>
              <a:t>Born/ grew up in New York City.</a:t>
            </a:r>
          </a:p>
          <a:p>
            <a:r>
              <a:rPr lang="en-US" sz="2800" dirty="0"/>
              <a:t> Family was well off, but lost </a:t>
            </a:r>
          </a:p>
          <a:p>
            <a:pPr>
              <a:buNone/>
            </a:pPr>
            <a:r>
              <a:rPr lang="en-US" sz="2800" dirty="0"/>
              <a:t>everything in the 1929 Wall Street crash.</a:t>
            </a:r>
          </a:p>
          <a:p>
            <a:r>
              <a:rPr lang="en-US" sz="2800" dirty="0"/>
              <a:t>Attends the University of Michigan.</a:t>
            </a:r>
          </a:p>
          <a:p>
            <a:r>
              <a:rPr lang="en-US" sz="2800" dirty="0"/>
              <a:t> Joined the Federal Theatre Project</a:t>
            </a:r>
          </a:p>
          <a:p>
            <a:pPr>
              <a:buNone/>
            </a:pPr>
            <a:r>
              <a:rPr lang="en-US" sz="2800" dirty="0"/>
              <a:t> after graduation. Wrote radio plays for CBS after Congress shut down the FTP.</a:t>
            </a:r>
          </a:p>
          <a:p>
            <a:r>
              <a:rPr lang="en-US" sz="2800" dirty="0"/>
              <a:t>First play, </a:t>
            </a:r>
            <a:r>
              <a:rPr lang="en-US" sz="2800" i="1" dirty="0"/>
              <a:t>The Man Who Had All the Luck, </a:t>
            </a:r>
            <a:r>
              <a:rPr lang="en-US" sz="2800" dirty="0"/>
              <a:t>was a disaster.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643" y="1125130"/>
            <a:ext cx="2158157" cy="23837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Plays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All My Sons</a:t>
            </a:r>
            <a:endParaRPr lang="en-US" dirty="0"/>
          </a:p>
          <a:p>
            <a:r>
              <a:rPr lang="en-US" i="1" dirty="0"/>
              <a:t>Death of a Salesman</a:t>
            </a:r>
            <a:endParaRPr lang="en-US" dirty="0"/>
          </a:p>
          <a:p>
            <a:r>
              <a:rPr lang="en-US" i="1" dirty="0"/>
              <a:t>The Crucible</a:t>
            </a:r>
            <a:endParaRPr lang="en-US" dirty="0"/>
          </a:p>
          <a:p>
            <a:r>
              <a:rPr lang="en-US" i="1" dirty="0"/>
              <a:t>A View from the Bridge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682579"/>
            <a:ext cx="2324100" cy="31829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" y="3865563"/>
            <a:ext cx="3594100" cy="226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700" y="3865563"/>
            <a:ext cx="3594100" cy="2260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Biography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Elia</a:t>
            </a:r>
            <a:r>
              <a:rPr lang="en-US" dirty="0"/>
              <a:t> Kazan and </a:t>
            </a:r>
            <a:r>
              <a:rPr lang="en-US" i="1" dirty="0"/>
              <a:t>The Crucible </a:t>
            </a:r>
            <a:r>
              <a:rPr lang="en-US" dirty="0"/>
              <a:t>(1953)</a:t>
            </a:r>
          </a:p>
          <a:p>
            <a:r>
              <a:rPr lang="en-US" dirty="0"/>
              <a:t>1956- marries Marilyn Monroe</a:t>
            </a:r>
          </a:p>
          <a:p>
            <a:r>
              <a:rPr lang="en-US" dirty="0"/>
              <a:t>1957- asked to appear before and sentenced by the HUAC. Sentence was overturned.</a:t>
            </a:r>
          </a:p>
          <a:p>
            <a:r>
              <a:rPr lang="en-US" dirty="0"/>
              <a:t>1961- Miller/ Monroe divorce. She dies less than two years later.</a:t>
            </a:r>
          </a:p>
          <a:p>
            <a:r>
              <a:rPr lang="en-US" dirty="0"/>
              <a:t>1962- married </a:t>
            </a:r>
            <a:r>
              <a:rPr lang="en-US" dirty="0" err="1"/>
              <a:t>Inge</a:t>
            </a:r>
            <a:r>
              <a:rPr lang="en-US" dirty="0"/>
              <a:t> </a:t>
            </a:r>
            <a:r>
              <a:rPr lang="en-US" dirty="0" err="1"/>
              <a:t>Morath</a:t>
            </a:r>
            <a:r>
              <a:rPr lang="en-US" dirty="0"/>
              <a:t>. They had two children, Rebecca &amp; Daniel. Rebecca is married to Daniel Day Lewis.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Miller continued to write for stage and screen until his death, though none of his later plays have had the legacy of his earlier work.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Wilson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102"/>
            <a:ext cx="8229600" cy="4856062"/>
          </a:xfrm>
        </p:spPr>
        <p:txBody>
          <a:bodyPr>
            <a:normAutofit fontScale="92500" lnSpcReduction="10000"/>
          </a:bodyPr>
          <a:lstStyle/>
          <a:p>
            <a:r>
              <a:rPr lang="en-US" sz="2065" dirty="0"/>
              <a:t> 1945-2005</a:t>
            </a:r>
          </a:p>
          <a:p>
            <a:r>
              <a:rPr lang="en-US" sz="2065" dirty="0"/>
              <a:t>The Hill district of Pittsburgh, PA </a:t>
            </a:r>
          </a:p>
          <a:p>
            <a:r>
              <a:rPr lang="en-US" sz="2065" dirty="0"/>
              <a:t>White Father, Black Mother </a:t>
            </a:r>
          </a:p>
          <a:p>
            <a:r>
              <a:rPr lang="en-US" sz="2065" dirty="0"/>
              <a:t>Father was largely absent from childhood </a:t>
            </a:r>
          </a:p>
          <a:p>
            <a:r>
              <a:rPr lang="en-US" sz="2065" dirty="0"/>
              <a:t>Family forced to move, and Wilson forced out of</a:t>
            </a:r>
          </a:p>
          <a:p>
            <a:pPr>
              <a:buNone/>
            </a:pPr>
            <a:r>
              <a:rPr lang="en-US" sz="2065" dirty="0"/>
              <a:t> school several times because of threats. </a:t>
            </a:r>
          </a:p>
          <a:p>
            <a:r>
              <a:rPr lang="en-US" sz="2065" dirty="0"/>
              <a:t>Wilson made use of Carnegie Library of Pittsburgh </a:t>
            </a:r>
          </a:p>
          <a:p>
            <a:r>
              <a:rPr lang="en-US" sz="2065" dirty="0"/>
              <a:t>educated himself </a:t>
            </a:r>
          </a:p>
          <a:p>
            <a:r>
              <a:rPr lang="en-US" sz="2065" dirty="0"/>
              <a:t>Forced to leave home when he decided he wanted to be a writer.</a:t>
            </a:r>
          </a:p>
          <a:p>
            <a:r>
              <a:rPr lang="en-US" sz="2065" dirty="0"/>
              <a:t>Served in the army for several years and worked a variety of odd jobs. </a:t>
            </a:r>
          </a:p>
          <a:p>
            <a:r>
              <a:rPr lang="en-US" sz="2065" dirty="0"/>
              <a:t>1968- co-founded Black Horizon Theatre in Pittsburgh </a:t>
            </a:r>
          </a:p>
          <a:p>
            <a:r>
              <a:rPr lang="en-US" sz="2065" dirty="0"/>
              <a:t>1978- moved to St. Paul, MN. Worked with Playwrights Center and Penumbra Theatre Co. </a:t>
            </a:r>
          </a:p>
          <a:p>
            <a:r>
              <a:rPr lang="en-US" sz="2065" dirty="0"/>
              <a:t>1990- moved to Seattle. Worked with Seattle repertory theatre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900" y="1270102"/>
            <a:ext cx="2628900" cy="245743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Pittsburgh or ‘Century’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1900s - </a:t>
            </a:r>
            <a:r>
              <a:rPr lang="en-US" i="1" dirty="0">
                <a:hlinkClick r:id="rId2"/>
              </a:rPr>
              <a:t>Gem of the Ocean</a:t>
            </a:r>
            <a:r>
              <a:rPr lang="en-US" dirty="0"/>
              <a:t> (2003)</a:t>
            </a:r>
          </a:p>
          <a:p>
            <a:r>
              <a:rPr lang="en-US" dirty="0"/>
              <a:t>1910s - </a:t>
            </a:r>
            <a:r>
              <a:rPr lang="en-US" i="1" dirty="0">
                <a:hlinkClick r:id="rId3"/>
              </a:rPr>
              <a:t>Joe Turner's Come and Gone</a:t>
            </a:r>
            <a:r>
              <a:rPr lang="en-US" dirty="0"/>
              <a:t> (1988)</a:t>
            </a:r>
          </a:p>
          <a:p>
            <a:r>
              <a:rPr lang="en-US" dirty="0"/>
              <a:t>1920s - </a:t>
            </a:r>
            <a:r>
              <a:rPr lang="en-US" i="1" dirty="0">
                <a:hlinkClick r:id="rId4"/>
              </a:rPr>
              <a:t>Ma Rainey's Black Bottom</a:t>
            </a:r>
            <a:r>
              <a:rPr lang="en-US" dirty="0"/>
              <a:t> (1984) - set in Chicago</a:t>
            </a:r>
          </a:p>
          <a:p>
            <a:r>
              <a:rPr lang="en-US" dirty="0"/>
              <a:t>1930s - </a:t>
            </a:r>
            <a:r>
              <a:rPr lang="en-US" i="1" dirty="0">
                <a:hlinkClick r:id="rId5"/>
              </a:rPr>
              <a:t>The Piano Lesson</a:t>
            </a:r>
            <a:r>
              <a:rPr lang="en-US" dirty="0"/>
              <a:t> (1990) - </a:t>
            </a:r>
            <a:r>
              <a:rPr lang="en-US" dirty="0">
                <a:hlinkClick r:id="rId6"/>
              </a:rPr>
              <a:t>Pulitzer Prize</a:t>
            </a:r>
            <a:endParaRPr lang="en-US" dirty="0"/>
          </a:p>
          <a:p>
            <a:r>
              <a:rPr lang="en-US" dirty="0"/>
              <a:t>1940s - </a:t>
            </a:r>
            <a:r>
              <a:rPr lang="en-US" i="1" dirty="0">
                <a:hlinkClick r:id="rId7"/>
              </a:rPr>
              <a:t>Seven Guitars</a:t>
            </a:r>
            <a:r>
              <a:rPr lang="en-US" dirty="0"/>
              <a:t> (1995)</a:t>
            </a:r>
          </a:p>
          <a:p>
            <a:r>
              <a:rPr lang="en-US" dirty="0"/>
              <a:t>1950s - </a:t>
            </a:r>
            <a:r>
              <a:rPr lang="en-US" i="1" dirty="0">
                <a:hlinkClick r:id="rId8"/>
              </a:rPr>
              <a:t>Fences</a:t>
            </a:r>
            <a:r>
              <a:rPr lang="en-US" dirty="0"/>
              <a:t> (1987) - </a:t>
            </a:r>
            <a:r>
              <a:rPr lang="en-US" dirty="0">
                <a:hlinkClick r:id="rId6"/>
              </a:rPr>
              <a:t>Pulitzer Prize</a:t>
            </a:r>
            <a:endParaRPr lang="en-US" dirty="0"/>
          </a:p>
          <a:p>
            <a:r>
              <a:rPr lang="en-US" dirty="0"/>
              <a:t>1960s - </a:t>
            </a:r>
            <a:r>
              <a:rPr lang="en-US" i="1" dirty="0">
                <a:hlinkClick r:id="rId9"/>
              </a:rPr>
              <a:t>Two Trains Running</a:t>
            </a:r>
            <a:r>
              <a:rPr lang="en-US" dirty="0"/>
              <a:t> (1991)</a:t>
            </a:r>
          </a:p>
          <a:p>
            <a:r>
              <a:rPr lang="en-US" dirty="0"/>
              <a:t>1970s - </a:t>
            </a:r>
            <a:r>
              <a:rPr lang="en-US" i="1" dirty="0">
                <a:hlinkClick r:id="rId10"/>
              </a:rPr>
              <a:t>Jitney</a:t>
            </a:r>
            <a:r>
              <a:rPr lang="en-US" dirty="0"/>
              <a:t> (1982)</a:t>
            </a:r>
          </a:p>
          <a:p>
            <a:r>
              <a:rPr lang="en-US" dirty="0"/>
              <a:t>1980s - </a:t>
            </a:r>
            <a:r>
              <a:rPr lang="en-US" i="1" dirty="0">
                <a:hlinkClick r:id="rId11"/>
              </a:rPr>
              <a:t>King Hedley II</a:t>
            </a:r>
            <a:r>
              <a:rPr lang="en-US" dirty="0"/>
              <a:t> (1999)</a:t>
            </a:r>
          </a:p>
          <a:p>
            <a:r>
              <a:rPr lang="en-US" dirty="0"/>
              <a:t>1990s - </a:t>
            </a:r>
            <a:r>
              <a:rPr lang="en-US" i="1" dirty="0">
                <a:hlinkClick r:id="rId12"/>
              </a:rPr>
              <a:t>Radio Golf</a:t>
            </a:r>
            <a:r>
              <a:rPr lang="en-US" dirty="0"/>
              <a:t> (2005)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Wilson was</a:t>
            </a:r>
          </a:p>
          <a:p>
            <a:pPr>
              <a:buNone/>
            </a:pPr>
            <a:r>
              <a:rPr lang="en-US" dirty="0"/>
              <a:t>Married 3 times</a:t>
            </a:r>
          </a:p>
          <a:p>
            <a:r>
              <a:rPr lang="en-US" dirty="0"/>
              <a:t>He died of liver</a:t>
            </a:r>
          </a:p>
          <a:p>
            <a:pPr>
              <a:buNone/>
            </a:pPr>
            <a:r>
              <a:rPr lang="en-US" dirty="0"/>
              <a:t>Cancer in 2005,</a:t>
            </a:r>
          </a:p>
          <a:p>
            <a:pPr>
              <a:buNone/>
            </a:pPr>
            <a:r>
              <a:rPr lang="en-US" dirty="0"/>
              <a:t>Shortly after the</a:t>
            </a:r>
          </a:p>
          <a:p>
            <a:pPr>
              <a:buNone/>
            </a:pPr>
            <a:r>
              <a:rPr lang="en-US" dirty="0"/>
              <a:t>Opening of his </a:t>
            </a:r>
          </a:p>
          <a:p>
            <a:pPr>
              <a:buNone/>
            </a:pPr>
            <a:r>
              <a:rPr lang="en-US" dirty="0"/>
              <a:t>Last play.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0" y="1600200"/>
            <a:ext cx="3098800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400" y="3810000"/>
            <a:ext cx="3098799" cy="2273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1600200"/>
            <a:ext cx="2133600" cy="3822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763</Words>
  <Application>Microsoft Office PowerPoint</Application>
  <PresentationFormat>On-screen Show (4:3)</PresentationFormat>
  <Paragraphs>105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Unit 9</vt:lpstr>
      <vt:lpstr>Criteria for Greatness</vt:lpstr>
      <vt:lpstr>Henrik Ibsen</vt:lpstr>
      <vt:lpstr>Eugene O’Neill</vt:lpstr>
      <vt:lpstr>Thomas Lanier “Tennessee” Williams</vt:lpstr>
      <vt:lpstr>Major Plays </vt:lpstr>
      <vt:lpstr>Other Great works</vt:lpstr>
      <vt:lpstr>Importance of Williams’ Work</vt:lpstr>
      <vt:lpstr>Arthur Miller</vt:lpstr>
      <vt:lpstr>Major Plays</vt:lpstr>
      <vt:lpstr>Biography continued</vt:lpstr>
      <vt:lpstr>August Wilson</vt:lpstr>
      <vt:lpstr>The Pittsburgh or ‘Century’ Cycle</vt:lpstr>
      <vt:lpstr>In production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10</dc:title>
  <dc:creator>Joel Grothe</dc:creator>
  <cp:lastModifiedBy>thomaskeondra@yahoo.com</cp:lastModifiedBy>
  <cp:revision>5</cp:revision>
  <dcterms:created xsi:type="dcterms:W3CDTF">2014-11-11T15:08:22Z</dcterms:created>
  <dcterms:modified xsi:type="dcterms:W3CDTF">2019-11-14T05:28:25Z</dcterms:modified>
</cp:coreProperties>
</file>